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64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2ahUKEwiU2-vGxN7eAhXLy6QKHWqGA_sQjRx6BAgBEAU&amp;url=https://www.durhamsu.com/groups/mexican-society-93f2/saturdayseminar&amp;psig=AOvVaw3ZBubZ23SjBQpTaKoguBd7&amp;ust=1542650809522868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9248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erlin Sans FB" pitchFamily="34" charset="0"/>
              </a:rPr>
              <a:t>Introduction to Molecular Biology</a:t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 Lab </a:t>
            </a:r>
            <a:r>
              <a:rPr lang="en-US" dirty="0" smtClean="0">
                <a:latin typeface="Berlin Sans FB" pitchFamily="34" charset="0"/>
              </a:rPr>
              <a:t>12</a:t>
            </a:r>
            <a:endParaRPr lang="ar-IQ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Dr.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Rawa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Abdul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Redha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Aziz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Ph.D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Antibiotics/ Molecular biology</a:t>
            </a:r>
            <a:endParaRPr lang="ar-IQ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7315200" y="228600"/>
            <a:ext cx="1600200" cy="1511727"/>
          </a:xfrm>
          <a:prstGeom prst="rect">
            <a:avLst/>
          </a:prstGeom>
          <a:noFill/>
        </p:spPr>
      </p:pic>
      <p:pic>
        <p:nvPicPr>
          <p:cNvPr id="5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545752" cy="1518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</a:rPr>
              <a:t>Seminar 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itchFamily="34" charset="0"/>
            </a:endParaRPr>
          </a:p>
        </p:txBody>
      </p:sp>
      <p:pic>
        <p:nvPicPr>
          <p:cNvPr id="1026" name="Picture 2" descr="Image result for Semina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460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18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9" y="1828800"/>
            <a:ext cx="4525962" cy="4178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Berlin Sans FB" pitchFamily="34" charset="0"/>
              </a:rPr>
              <a:t>Any Question?</a:t>
            </a:r>
            <a:endParaRPr lang="ar-IQ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234</TotalTime>
  <Words>19</Words>
  <Application>Microsoft Office PowerPoint</Application>
  <PresentationFormat>On-screen Show (4:3)</PresentationFormat>
  <Paragraphs>5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Concourse</vt:lpstr>
      <vt:lpstr>Introduction to Molecular Biology  Lab 12</vt:lpstr>
      <vt:lpstr>Seminar </vt:lpstr>
      <vt:lpstr>Any Question?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DR.Ahmed Saker 2o1O</cp:lastModifiedBy>
  <cp:revision>200</cp:revision>
  <dcterms:created xsi:type="dcterms:W3CDTF">2006-08-16T00:00:00Z</dcterms:created>
  <dcterms:modified xsi:type="dcterms:W3CDTF">2018-11-18T18:13:13Z</dcterms:modified>
</cp:coreProperties>
</file>